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Computer Use: what it does, where value comes from, and the bounded control story.,Exact lifecycle: public-preview. Public preview in local Copilot CLI and Copilot app sessions on Windows and macOS.,Verification date: 2026-10-14. Evidence older than 30 days requires re-review.,This is independent enablement for a controlled pilot, not production certification or customer-specific approval.,Cost detail: Enterprise Copilot CLI model interactions consume AI credits. The reviewed computer-use documentation does not quote a separate computer-use tariff. Check the actual tenant and model usage before quoting a demo cost.,Explicit assumptions:
Existing approved Copilot seat.
Synthetic local document; no paid external application transaction.
AI credits are usage-based; one enterprise AI credit equals USD 0.01.,Complete assessment: https://github.com/hammadorg93/copilot-runway/blob/main/features/computer-use/assessment.md,Presenter runbook: https://github.com/hammadorg93/copilot-runway/blob/main/demos/computer-use/README.md,Kit validation: kit-tested. Live feature validation: not-run.,Remote cleanup: Disable /computer; review any saved app approvals separately. A local reset cannot revoke permissions in an active session.,Primary sources:
About computer use in GitHub Copilot: https://docs.github.com/en/copilot/concepts/agents/computer-use
Usage-based billing for organizations and enterprises: https://docs.github.com/en/copilot/concepts/billing-and-usage/organizations-and-enterprises/billing
GitHub Copilot licenses: https://docs.github.com/en/billing/concepts/product-billing/github-copilot-licenses
Enterprise managed settings: https://docs.github.com/en/copilot/reference/enterprise-administrators/enterprise-managed-settings
Using Copilot CLI to interact with desktop applications: https://docs.github.com/en/copilot/how-tos/copilot-cli/use-copilot-cli/computer-use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Computer Use: pilot decision, evidence gaps, cost assumptions, and how to start the repeatable demo kit.,Exact lifecycle: public-preview. Public preview in local Copilot CLI and Copilot app sessions on Windows and macOS.,Verification date: 2026-10-14. Evidence older than 30 days requires re-review.,This is independent enablement for a controlled pilot, not production certification or customer-specific approval.,Cost detail: Enterprise Copilot CLI model interactions consume AI credits. The reviewed computer-use documentation does not quote a separate computer-use tariff. Check the actual tenant and model usage before quoting a demo cost.,Explicit assumptions:
Existing approved Copilot seat.
Synthetic local document; no paid external application transaction.
AI credits are usage-based; one enterprise AI credit equals USD 0.01.,Complete assessment: https://github.com/hammadorg93/copilot-runway/blob/main/features/computer-use/assessment.md,Presenter runbook: https://github.com/hammadorg93/copilot-runway/blob/main/demos/computer-use/README.md,Kit validation: kit-tested. Live feature validation: not-run.,Remote cleanup: Disable /computer; review any saved app approvals separately. A local reset cannot revoke permissions in an active session.,Primary sources:
About computer use in GitHub Copilot: https://docs.github.com/en/copilot/concepts/agents/computer-use
Usage-based billing for organizations and enterprises: https://docs.github.com/en/copilot/concepts/billing-and-usage/organizations-and-enterprises/billing
GitHub Copilot licenses: https://docs.github.com/en/billing/concepts/product-billing/github-copilot-licenses
Enterprise managed settings: https://docs.github.com/en/copilot/reference/enterprise-administrators/enterprise-managed-settings
Using Copilot CLI to interact with desktop applications: https://docs.github.com/en/copilot/how-tos/copilot-cli/use-copilot-cli/computer-use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Workflows: what it does, where value comes from, and the bounded control story.,Exact lifecycle: experimental. Official SDK documentation calls the API experimental. This is not GitHub Actions or a verified public-preview SKU.,Verification date: 2026-10-14. Evidence older than 30 days requires re-review.,This is independent enablement for a controlled pilot, not production certification or customer-specific approval.,Cost detail: AI credits cover the workflow subagent tree. The documented maxAiCredits ceiling is soft and post-paid, so parallel work can settle above it. Schema retries count as additional admitted subagents. No guessed runtime budget is declared in the demo extension.,Explicit assumptions:
An execution-eligible account and compatible SDK.
Two synthetic application inputs; no nested workflows.
Presenter chooses an approved per-run limit; limits are not an enterprise billing hard stop.,Complete assessment: https://github.com/hammadorg93/copilot-runway/blob/main/features/dynamic-workflows/assessment.md,Presenter runbook: https://github.com/hammadorg93/copilot-runway/blob/main/demos/dynamic-workflows/README.md,Kit validation: kit-tested. Live feature validation: not-run.,Remote cleanup: Cancel any active workflow by its exact run ID. Reset only local fixture files; retained workflow journals are separate state.,Primary sources:
Copilot SDK: Dynamic Workflows (experimental API): https://github.com/github/copilot-sdk/blob/ad20f9f4319d48000b895c9c4180242c2232e1ab/nodejs/docs/workflows.md
Usage-based billing for organizations and enterprises: https://docs.github.com/en/copilot/concepts/billing-and-usage/organizations-and-enterprises/billing
GitHub custom agents configuration and tool restrictions: https://docs.github.com/en/copilot/reference/custom-agents-configuration
Enterprise managed settings: https://docs.github.com/en/copilot/reference/enterprise-administrators/enterprise-managed-settings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Dynamic Workflows: pilot decision, evidence gaps, cost assumptions, and how to start the repeatable demo kit.,Exact lifecycle: experimental. Official SDK documentation calls the API experimental. This is not GitHub Actions or a verified public-preview SKU.,Verification date: 2026-10-14. Evidence older than 30 days requires re-review.,This is independent enablement for a controlled pilot, not production certification or customer-specific approval.,Cost detail: AI credits cover the workflow subagent tree. The documented maxAiCredits ceiling is soft and post-paid, so parallel work can settle above it. Schema retries count as additional admitted subagents. No guessed runtime budget is declared in the demo extension.,Explicit assumptions:
An execution-eligible account and compatible SDK.
Two synthetic application inputs; no nested workflows.
Presenter chooses an approved per-run limit; limits are not an enterprise billing hard stop.,Complete assessment: https://github.com/hammadorg93/copilot-runway/blob/main/features/dynamic-workflows/assessment.md,Presenter runbook: https://github.com/hammadorg93/copilot-runway/blob/main/demos/dynamic-workflows/README.md,Kit validation: kit-tested. Live feature validation: not-run.,Remote cleanup: Cancel any active workflow by its exact run ID. Reset only local fixture files; retained workflow journals are separate state.,Primary sources:
Copilot SDK: Dynamic Workflows (experimental API): https://github.com/github/copilot-sdk/blob/ad20f9f4319d48000b895c9c4180242c2232e1ab/nodejs/docs/workflows.md
Usage-based billing for organizations and enterprises: https://docs.github.com/en/copilot/concepts/billing-and-usage/organizations-and-enterprises/billing
GitHub custom agents configuration and tool restrictions: https://docs.github.com/en/copilot/reference/custom-agents-configuration
Enterprise managed settings: https://docs.github.com/en/copilot/reference/enterprise-administrators/enterprise-managed-settings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GitHub Agentic Workflows: what it does, where value comes from, and the bounded control story.,Exact lifecycle: technical-preview. The official announcement names a technical preview. Recheck current lifecycle before adoption.,Verification date: 2026-10-14. Evidence older than 30 days requires re-review.,This is independent enablement for a controlled pilot, not production certification or customer-specific approval.,Cost detail: Copilot-engine inference is governed by its billing entity; other engines have their own provider charges. Private-repository Actions usage can consume included minutes and incur overage. The deterministic daily scan does not call an AI model.,Explicit assumptions:
GitHub Actions is allowed for this repository.
AI-engine authentication and budget are administrator-owned.
No claim that a scheduled workflow is free or that a PAT supplies unlimited usage.,Complete assessment: https://github.com/hammadorg93/copilot-runway/blob/main/features/agentic-workflows/assessment.md,Presenter runbook: https://github.com/hammadorg93/copilot-runway/blob/main/demos/agentic-workflows/README.md,Kit validation: kit-tested. Live feature validation: not-run.,Remote cleanup: Disable the opt-in and cancel only exact demo runs; draft PRs and Actions logs are not removed by a local reset.,Primary sources:
GitHub Agentic Workflows technical preview announcement: https://github.blog/changelog/2026-02-13-github-agentic-workflows-are-now-in-technical-preview/
GitHub Agentic Workflows quick start and authentication: https://github.github.io/gh-aw/setup/quick-start/
Usage-based billing for organizations and enterprises: https://docs.github.com/en/copilot/concepts/billing-and-usage/organizations-and-enterprises/billing
GitHub Agentic Workflows: https://github.com/github/gh-aw
GitHub Agentic Workflows safe outputs: https://github.github.io/gh-aw/reference/safe-outputs/,Official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GitHub Agentic Workflows: pilot decision, evidence gaps, cost assumptions, and how to start the repeatable demo kit.,Exact lifecycle: technical-preview. The official announcement names a technical preview. Recheck current lifecycle before adoption.,Verification date: 2026-10-14. Evidence older than 30 days requires re-review.,This is independent enablement for a controlled pilot, not production certification or customer-specific approval.,Cost detail: Copilot-engine inference is governed by its billing entity; other engines have their own provider charges. Private-repository Actions usage can consume included minutes and incur overage. The deterministic daily scan does not call an AI model.,Explicit assumptions:
GitHub Actions is allowed for this repository.
AI-engine authentication and budget are administrator-owned.
No claim that a scheduled workflow is free or that a PAT supplies unlimited usage.,Complete assessment: https://github.com/hammadorg93/copilot-runway/blob/main/features/agentic-workflows/assessment.md,Presenter runbook: https://github.com/hammadorg93/copilot-runway/blob/main/demos/agentic-workflows/README.md,Kit validation: kit-tested. Live feature validation: not-run.,Remote cleanup: Disable the opt-in and cancel only exact demo runs; draft PRs and Actions logs are not removed by a local reset.,Primary sources:
GitHub Agentic Workflows technical preview announcement: https://github.blog/changelog/2026-02-13-github-agentic-workflows-are-now-in-technical-preview/
GitHub Agentic Workflows quick start and authentication: https://github.github.io/gh-aw/setup/quick-start/
Usage-based billing for organizations and enterprises: https://docs.github.com/en/copilot/concepts/billing-and-usage/organizations-and-enterprises/billing
GitHub Agentic Workflows: https://github.com/github/gh-aw
GitHub Agentic Workflows safe outputs: https://github.github.io/gh-aw/reference/safe-outputs/,Official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Cloud Sandboxes: what it does, where value comes from, and the bounded control story.,Exact lifecycle: public-preview. Cloud sandboxes are public preview and currently require experimental CLI features.,Verification date: 2026-10-14. Evidence older than 30 days requires re-review.,This is independent enablement for a controlled pilot, not production certification or customer-specific approval.,Cost detail: The reviewed official prices are USD 0.000024 per compute second, USD 0.000003 per GiB-second of allocated memory, and USD 0.005 per GiB-month of snapshot storage. A one-hour run assuming 4 GiB costs USD 0.1296 for compute plus memory, before AI usage, storage, taxes, or other charges.,Explicit assumptions:
4 GiB is an illustrative allocation, not a promised session size.
Inside a Git repository, its owner is billed; outside a repository, select an approved billable owner.
Cloud product/SKU budgets are separate from bundled AI-credit budgets.
The documented preview trial entitlement ended in July 2026; do not assume a current free allowance.
Stopping execution and deleting a stored snapshot are different lifecycle actions.,Complete assessment: https://github.com/hammadorg93/copilot-runway/blob/main/features/cloud-sandboxes/assessment.md,Presenter runbook: https://github.com/hammadorg93/copilot-runway/blob/main/demos/cloud-sandboxes/README.md,Kit validation: kit-tested. Live feature validation: not-run.,Remote cleanup: Stop the exact cloud session and separately review its stored snapshot. The local reset cannot perform cloud cleanup.,Primary sources:
About cloud and local sandboxes for GitHub Copilot: https://docs.github.com/en/copilot/concepts/security-governance-and-network-settings/about-cloud-and-local-sandboxes
Billing for cloud and local sandboxes for GitHub Copilot: https://docs.github.com/en/billing/concepts/product-billing/cloud-and-local-sandboxes
Usage-based billing for organizations and enterprises: https://docs.github.com/en/copilot/concepts/billing-and-usage/organizations-and-enterprises/billing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Cloud Sandboxes: pilot decision, evidence gaps, cost assumptions, and how to start the repeatable demo kit.,Exact lifecycle: public-preview. Cloud sandboxes are public preview and currently require experimental CLI features.,Verification date: 2026-10-14. Evidence older than 30 days requires re-review.,This is independent enablement for a controlled pilot, not production certification or customer-specific approval.,Cost detail: The reviewed official prices are USD 0.000024 per compute second, USD 0.000003 per GiB-second of allocated memory, and USD 0.005 per GiB-month of snapshot storage. A one-hour run assuming 4 GiB costs USD 0.1296 for compute plus memory, before AI usage, storage, taxes, or other charges.,Explicit assumptions:
4 GiB is an illustrative allocation, not a promised session size.
Inside a Git repository, its owner is billed; outside a repository, select an approved billable owner.
Cloud product/SKU budgets are separate from bundled AI-credit budgets.
The documented preview trial entitlement ended in July 2026; do not assume a current free allowance.
Stopping execution and deleting a stored snapshot are different lifecycle actions.,Complete assessment: https://github.com/hammadorg93/copilot-runway/blob/main/features/cloud-sandboxes/assessment.md,Presenter runbook: https://github.com/hammadorg93/copilot-runway/blob/main/demos/cloud-sandboxes/README.md,Kit validation: kit-tested. Live feature validation: not-run.,Remote cleanup: Stop the exact cloud session and separately review its stored snapshot. The local reset cannot perform cloud cleanup.,Primary sources:
About cloud and local sandboxes for GitHub Copilot: https://docs.github.com/en/copilot/concepts/security-governance-and-network-settings/about-cloud-and-local-sandboxes
Billing for cloud and local sandboxes for GitHub Copilot: https://docs.github.com/en/billing/concepts/product-billing/cloud-and-local-sandboxes
Usage-based billing for organizations and enterprises: https://docs.github.com/en/copilot/concepts/billing-and-usage/organizations-and-enterprises/billing
GitHub Copilot CLI: https://docs.github.com/en/copilot/concepts/copilot-surfaces/copilot-cli,Official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Copilot Memory: what it does, where value comes from, and the bounded control story.,Exact lifecycle: public-preview. Public preview across supported Copilot surfaces; repository facts and user preferences have different scopes.,Verification date: 2026-10-14. Evidence older than 30 days requires re-review.,This is independent enablement for a controlled pilot, not production certification or customer-specific approval.,Cost detail: The reviewed Memory documentation does not specify a standalone memory-storage tariff. The underlying CLI, cloud-agent, and other model interactions still follow their billing model. Do not describe memory as unlimited or free because no separate price is listed.,Explicit assumptions:
An eligible account with Memory allowed.
One non-sensitive repository fact in a throwaway demo repository.
No personal information, customer information, or user-scoped preference is stored.,Complete assessment: https://github.com/hammadorg93/copilot-runway/blob/main/features/copilot-memory/assessment.md,Presenter runbook: https://github.com/hammadorg93/copilot-runway/blob/main/demos/copilot-memory/README.md,Kit validation: kit-tested. Live feature validation: not-run.,Remote cleanup: With the repository owner's authorization, delete only this demo fact in repository Settings &gt; Copilot &gt; Memory. Never clear all memories.,Primary sources:
About GitHub Copilot Memory: https://docs.github.com/en/copilot/concepts/agents/copilot-memory
Usage-based billing for organizations and enterprises: https://docs.github.com/en/copilot/concepts/billing-and-usage/organizations-and-enterprises/billing
GitHub Copilot licenses: https://docs.github.com/en/billing/concepts/product-billing/github-copilot-licenses
Managing Copilot Memory for your personal account: https://docs.github.com/en/copilot/how-tos/use-copilot-agents/copilot-memory/manage-for-yourself,Official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Copilot Memory: pilot decision, evidence gaps, cost assumptions, and how to start the repeatable demo kit.,Exact lifecycle: public-preview. Public preview across supported Copilot surfaces; repository facts and user preferences have different scopes.,Verification date: 2026-10-14. Evidence older than 30 days requires re-review.,This is independent enablement for a controlled pilot, not production certification or customer-specific approval.,Cost detail: The reviewed Memory documentation does not specify a standalone memory-storage tariff. The underlying CLI, cloud-agent, and other model interactions still follow their billing model. Do not describe memory as unlimited or free because no separate price is listed.,Explicit assumptions:
An eligible account with Memory allowed.
One non-sensitive repository fact in a throwaway demo repository.
No personal information, customer information, or user-scoped preference is stored.,Complete assessment: https://github.com/hammadorg93/copilot-runway/blob/main/features/copilot-memory/assessment.md,Presenter runbook: https://github.com/hammadorg93/copilot-runway/blob/main/demos/copilot-memory/README.md,Kit validation: kit-tested. Live feature validation: not-run.,Remote cleanup: With the repository owner's authorization, delete only this demo fact in repository Settings &gt; Copilot &gt; Memory. Never clear all memories.,Primary sources:
About GitHub Copilot Memory: https://docs.github.com/en/copilot/concepts/agents/copilot-memory
Usage-based billing for organizations and enterprises: https://docs.github.com/en/copilot/concepts/billing-and-usage/organizations-and-enterprises/billing
GitHub Copilot licenses: https://docs.github.com/en/billing/concepts/product-billing/github-copilot-licenses
Managing Copilot Memory for your personal account: https://docs.github.com/en/copilot/how-tos/use-copilot-agents/copilot-memory/manage-for-yourself,Official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Autopilot Mode: what it does, where value comes from, and the bounded control story.,Exact lifecycle: experimental. The official CLI README lists Autopilot under experimental features; client behavior and limits should be rechecked.,Verification date: 2026-10-14. Evidence older than 30 days requires re-review.,This is independent enablement for a controlled pilot, not production certification or customer-specific approval.,Cost detail: Current enterprise billing is token-based AI credits, not a fixed promise of one billable request per task. Autonomous work, retries, and frontier models change cost. The README's legacy premium-request text is not used as enterprise pricing evidence.,Explicit assumptions:
One synthetic task with a measurable test suite.
Approved model, effective tenant budget, and no permission bypass.
A continuation or runtime limit is not evidence of a hard billed-spend cap.,Complete assessment: https://github.com/hammadorg93/copilot-runway/blob/main/features/autopilot/assessment.md,Presenter runbook: https://github.com/hammadorg93/copilot-runway/blob/main/demos/autopilot/README.md,Kit validation: kit-tested. Live feature validation: not-run.,Remote cleanup: No remote state is created by this kit. Stop the session before local reset and return the CLI to the prior mode/settings.,Primary sources:
Copilot CLI README: experimental mode: https://github.com/github/copilot-cli/blob/76c3172eb38f5e7537b90b9800a7023d81156438/README.md
Usage-based billing for organizations and enterprises: https://docs.github.com/en/copilot/concepts/billing-and-usage/organizations-and-enterprises/billing
Copilot CLI v1.0.97 release notes: https://github.com/github/copilot-cli/releases/tag/v1.0.97
GitHub Copilot CLI: https://docs.github.com/en/copilot/concepts/copilot-surfaces/copilot-cli
About cloud and local sandboxes for GitHub Copilot: https://docs.github.com/en/copilot/concepts/security-governance-and-network-settings/about-cloud-and-local-sandboxes
Enterprise managed settings: https://docs.github.com/en/copilot/reference/enterprise-administrators/enterprise-managed-settings,Official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Autopilot Mode: pilot decision, evidence gaps, cost assumptions, and how to start the repeatable demo kit.,Exact lifecycle: experimental. The official CLI README lists Autopilot under experimental features; client behavior and limits should be rechecked.,Verification date: 2026-10-14. Evidence older than 30 days requires re-review.,This is independent enablement for a controlled pilot, not production certification or customer-specific approval.,Cost detail: Current enterprise billing is token-based AI credits, not a fixed promise of one billable request per task. Autonomous work, retries, and frontier models change cost. The README's legacy premium-request text is not used as enterprise pricing evidence.,Explicit assumptions:
One synthetic task with a measurable test suite.
Approved model, effective tenant budget, and no permission bypass.
A continuation or runtime limit is not evidence of a hard billed-spend cap.,Complete assessment: https://github.com/hammadorg93/copilot-runway/blob/main/features/autopilot/assessment.md,Presenter runbook: https://github.com/hammadorg93/copilot-runway/blob/main/demos/autopilot/README.md,Kit validation: kit-tested. Live feature validation: not-run.,Remote cleanup: No remote state is created by this kit. Stop the session before local reset and return the CLI to the prior mode/settings.,Primary sources:
Copilot CLI README: experimental mode: https://github.com/github/copilot-cli/blob/76c3172eb38f5e7537b90b9800a7023d81156438/README.md
Usage-based billing for organizations and enterprises: https://docs.github.com/en/copilot/concepts/billing-and-usage/organizations-and-enterprises/billing
Copilot CLI v1.0.97 release notes: https://github.com/github/copilot-cli/releases/tag/v1.0.97
GitHub Copilot CLI: https://docs.github.com/en/copilot/concepts/copilot-surfaces/copilot-cli
About cloud and local sandboxes for GitHub Copilot: https://docs.github.com/en/copilot/concepts/security-governance-and-network-settings/about-cloud-and-local-sandboxes
Enterprise managed settings: https://docs.github.com/en/copilot/reference/enterprise-administrators/enterprise-managed-settings,Official icons from Primer Octicons under MIT; see THIRD_PARTY_NOTICES.md. Other diagrams are original Runway artwork.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agents/computer-use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docs.github.com/en/billing/concepts/product-billing/github-copilot-licenses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agents/computer-use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docs.github.com/en/billing/concepts/product-billing/github-copilot-licenses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thub/copilot-sdk/blob/ad20f9f4319d48000b895c9c4180242c2232e1ab/nodejs/docs/workflows.md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thub/copilot-sdk/blob/ad20f9f4319d48000b895c9c4180242c2232e1ab/nodejs/docs/workflows.md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blog/changelog/2026-02-13-github-agentic-workflows-are-now-in-technical-preview/" TargetMode="External"/><Relationship Id="rId4" Type="http://schemas.openxmlformats.org/officeDocument/2006/relationships/hyperlink" Target="https://github.github.io/gh-aw/setup/quick-start/" TargetMode="External"/><Relationship Id="rId5" Type="http://schemas.openxmlformats.org/officeDocument/2006/relationships/hyperlink" Target="https://docs.github.com/en/copilot/concepts/billing-and-usage/organizations-and-enterprises/billing" TargetMode="External"/><Relationship Id="rId6" Type="http://schemas.openxmlformats.org/officeDocument/2006/relationships/hyperlink" Target="https://github.com/github/gh-aw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blog/changelog/2026-02-13-github-agentic-workflows-are-now-in-technical-preview/" TargetMode="External"/><Relationship Id="rId4" Type="http://schemas.openxmlformats.org/officeDocument/2006/relationships/hyperlink" Target="https://github.github.io/gh-aw/setup/quick-start/" TargetMode="External"/><Relationship Id="rId5" Type="http://schemas.openxmlformats.org/officeDocument/2006/relationships/hyperlink" Target="https://docs.github.com/en/copilot/concepts/billing-and-usage/organizations-and-enterprises/billing" TargetMode="External"/><Relationship Id="rId6" Type="http://schemas.openxmlformats.org/officeDocument/2006/relationships/hyperlink" Target="https://github.com/github/gh-aw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security-governance-and-network-settings/about-cloud-and-local-sandboxes" TargetMode="External"/><Relationship Id="rId4" Type="http://schemas.openxmlformats.org/officeDocument/2006/relationships/hyperlink" Target="https://docs.github.com/en/billing/concepts/product-billing/cloud-and-local-sandboxes" TargetMode="External"/><Relationship Id="rId5" Type="http://schemas.openxmlformats.org/officeDocument/2006/relationships/hyperlink" Target="https://docs.github.com/en/copilot/concepts/billing-and-usage/organizations-and-enterprises/billing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security-governance-and-network-settings/about-cloud-and-local-sandboxes" TargetMode="External"/><Relationship Id="rId4" Type="http://schemas.openxmlformats.org/officeDocument/2006/relationships/hyperlink" Target="https://docs.github.com/en/billing/concepts/product-billing/cloud-and-local-sandboxes" TargetMode="External"/><Relationship Id="rId5" Type="http://schemas.openxmlformats.org/officeDocument/2006/relationships/hyperlink" Target="https://docs.github.com/en/copilot/concepts/billing-and-usage/organizations-and-enterprises/billing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agents/copilot-memory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docs.github.com/en/billing/concepts/product-billing/github-copilot-licenses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ithub.com/en/copilot/concepts/agents/copilot-memory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docs.github.com/en/billing/concepts/product-billing/github-copilot-licenses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thub/copilot-cli/blob/76c3172eb38f5e7537b90b9800a7023d81156438/README.md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github.com/github/copilot-cli/releases/tag/v1.0.97" TargetMode="External"/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thub/copilot-cli/blob/76c3172eb38f5e7537b90b9800a7023d81156438/README.md" TargetMode="External"/><Relationship Id="rId4" Type="http://schemas.openxmlformats.org/officeDocument/2006/relationships/hyperlink" Target="https://docs.github.com/en/copilot/concepts/billing-and-usage/organizations-and-enterprises/billing" TargetMode="External"/><Relationship Id="rId5" Type="http://schemas.openxmlformats.org/officeDocument/2006/relationships/hyperlink" Target="https://github.com/github/copilot-cli/releases/tag/v1.0.97" TargetMode="External"/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PREVIEW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Computer Use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legacy desktop workflows an agent-assisted runway.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Assist with GUI-only tasks in legacy software without building an integration first.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a narrowly scoped natural-language request into an observable sequence of app actions.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Demonstrate a permission boundary before discussing broader automation.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native app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narrow scope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saved change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boundary, not just the happy path.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Use documentation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licenses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conditions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Computer Use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license + model usage; do not assume GUI actions are free.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Copilot CLI model interactions consume AI credits. The reviewed computer-use documentation does not quote a separate computer-use tariff. Check the actual tenant and model usage before quoting a demo cost.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8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computer-use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Use documentation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licenses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EXPERIMENTAL SDK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Dynamic Workflows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Coordinate specialist agents with durable, inspectable steps.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 a bounded architecture review into independent, specialist assessments.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Pipeline each item without waiting for a barrier between every stage.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 a run and resume from durable checkpoints rather than starting over.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synthetic inputs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Specialist assessments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Human-review checkpoint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Experimental session SDK. Not GitHub Actions.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SDK Dynamic Workflows guide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9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for evidence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 Workflows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B9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B9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Subagent model usage is real spend, including retries.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credits cover the workflow subagent tree. The documented maxAiCredits ceiling is soft and post-paid, so parallel work can settle above it. Schema retries count as additional admitted subagents. No guessed runtime budget is declared in the demo extension.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10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dynamic-workflows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SDK Dynamic Workflows guide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PREVIEW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GitHub Agentic Workflows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Repository automation that reasons, with reviewable outputs.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official preview discovery on a repeatable schedule.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an agent for interpretation while deterministic CI builds and deploys the site.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 new evidence in a pull request without allowing the agent to publish or merge.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Official source signals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Read-only reasoning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PR, never merge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boundary, not just the happy path.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Agentic Workflows announcement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gh-aw setup and authentication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gh-aw repository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conditions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GitHub Agentic Workflows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Actions runtime + the selected AI engine's usage.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Copilot-engine inference is governed by its billing entity; other engines have their own provider charges. Private-repository Actions usage can consume included minutes and incur overage. The deterministic daily scan does not call an AI model.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10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agentic-workflows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Agentic Workflows announcement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gh-aw setup and authentication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gh-aw repository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PREVIEW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Cloud Sandboxes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the execution environment, not your laptop's blast radius.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Offload a bounded task to an isolated execution environment.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remote agent execution from the local workstation.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Reuse cloud-agent governance and explicitly account for compute and retained snapshots.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identity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Isolated cloud Linux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/ review snapshot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boundary, not just the happy path.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 Sandbox documentation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Sandbox billing meters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conditions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Sandboxes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credits + compute + allocated memory + stopped-session storage.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reviewed official prices are USD 0.000024 per compute second, USD 0.000003 per GiB-second of allocated memory, and USD 0.005 per GiB-month of snapshot storage. A one-hour run assuming 4 GiB costs USD 0.1296 for compute plus memory, before AI usage, storage, taxes, or other charges.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8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cloud-sandboxes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 Sandbox documentation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Sandbox billing meters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PREVIEW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Copilot Memory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repository context reusable, without hiding its governance.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 repeated explanations of verified repository conventions.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Reuse repository facts across supported Copilot surfaces.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context ownership and deletion a visible part of the adoption story.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Cited repository fact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 in new session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Owner-managed deletion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boundary, not just the happy path.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Memory documentation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licenses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conditions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Memory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usage applies; no separate Memory price verified.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reviewed Memory documentation does not specify a standalone memory-storage tariff. The underlying CLI, cloud-agent, and other model interactions still follow their billing model. Do not describe memory as unlimited or free because no separate price is listed.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8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copilot-memory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Memory documentation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Copilot licenses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929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96012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EXPERIMENTAL CLI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DEDED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Autopilot Mode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548640" y="2148840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 on a bounded objective until the result is verified.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3026664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3044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51560" y="2990088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a small repair task moving through implementation and verification.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785616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380390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51560" y="3749040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difference between an agent saying done and a measurable passing result.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48640" y="4544568"/>
            <a:ext cx="320040" cy="320040"/>
          </a:xfrm>
          <a:prstGeom prst="ellipse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456285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929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51560" y="4507992"/>
            <a:ext cx="5486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Demonstrate sandbox and permission boundaries alongside autonomy.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315200" y="1051560"/>
            <a:ext cx="4325112" cy="4453128"/>
          </a:xfrm>
          <a:prstGeom prst="roundRect">
            <a:avLst>
              <a:gd name="adj" fmla="val 2537"/>
            </a:avLst>
          </a:prstGeom>
          <a:solidFill>
            <a:srgbClr val="343231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07808" y="1344168"/>
            <a:ext cx="3739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CONTROL STORY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44384" y="1828800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45552" y="1984248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Seeded failing tests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262872" y="2523744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644384" y="2816352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45552" y="2971800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Bounded repair loop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9262872" y="3511296"/>
            <a:ext cx="384048" cy="182880"/>
          </a:xfrm>
          <a:prstGeom prst="downArrow">
            <a:avLst/>
          </a:prstGeom>
          <a:solidFill>
            <a:srgbClr val="FD8EA1"/>
          </a:solidFill>
          <a:ln w="12700">
            <a:solidFill>
              <a:srgbClr val="FD8EA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644384" y="3803904"/>
            <a:ext cx="3657600" cy="612648"/>
          </a:xfrm>
          <a:prstGeom prst="roundRect">
            <a:avLst>
              <a:gd name="adj" fmla="val 17910"/>
            </a:avLst>
          </a:prstGeom>
          <a:solidFill>
            <a:srgbClr val="292929"/>
          </a:solidFill>
          <a:ln w="10160">
            <a:solidFill>
              <a:srgbClr val="47474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845552" y="3959352"/>
            <a:ext cx="3255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ED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unchanged tests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644384" y="4992624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boundary, not just the happy path.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 experimental-mode README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B0B0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FD8EA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 v1.0.97 release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fficial GitHub Copilot icon, Primer Octicons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" y="475488"/>
            <a:ext cx="292608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32688" y="5029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COPILOT RUNWAY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7680960" y="502920"/>
            <a:ext cx="3959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EVALUATE. EXPLAIN. DEMO.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6236208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initiative. Not an official GitHub or Microsoft product.  |  Reviewed 2026-10-14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10515600" y="6236208"/>
            <a:ext cx="11247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5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/ 12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48640" y="100584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conditions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48640" y="1636776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Autopilot Mode  |  Controlled pilot, not production certification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21305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NON-NEGOTIABLE GATES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Documented availability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54864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Enforceable admin control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4864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Least-privilege identity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4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4864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data boundary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4864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54864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for impact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657600" y="2606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Traceable activity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657600" y="285292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3657600" y="316382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and bounded spend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3657600" y="341071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657600" y="37216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network path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657600" y="396849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657600" y="42793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pilot operation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0" y="45262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925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CONDITIONAL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3657600" y="483717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Reversible by design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657600" y="50840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1580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548640" y="55046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Unknowns block. Conditions need tenant evidence and a named owner.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6995160" y="2130552"/>
            <a:ext cx="4645152" cy="2852928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0160">
            <a:solidFill>
              <a:srgbClr val="DEDED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223760" y="2340864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COST, WITH ASSUMPTIONS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223760" y="2734056"/>
            <a:ext cx="4187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Longer autonomous sessions can consume more model usage.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223760" y="3529584"/>
            <a:ext cx="41879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enterprise billing is token-based AI credits, not a fixed promise of one billable request per task. Autonomous work, retries, and frontier models change cost. The README's legacy premium-request text is not used as enterprise pricing evidence.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6995160" y="5212080"/>
            <a:ext cx="46451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6 MIN  |  KIT: TESTED  |  LIVE: NOT RUN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6995160" y="5495544"/>
            <a:ext cx="4645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demo:setup -- autopilot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548640" y="589788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sources: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 experimental-mode README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AI-credit billing</a:t>
            </a:r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</a:t>
            </a:r>
            <a:pPr indent="0" marL="0">
              <a:buNone/>
            </a:pPr>
            <a:r>
              <a:rPr lang="en-US" sz="1000" u="sng" dirty="0">
                <a:solidFill>
                  <a:srgbClr val="B11F4B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 v1.0.97 release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Copilot Runway (independent initiative)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Copilot Runway: architect feature briefs</dc:title>
  <dc:subject>Independent, evidence-backed enablement for Cloud Solution Architects</dc:subject>
  <dc:creator>Copilot Runway</dc:creator>
  <cp:lastModifiedBy>Copilot Runway</cp:lastModifiedBy>
  <cp:revision>1</cp:revision>
  <dcterms:created xsi:type="dcterms:W3CDTF">2026-10-14T16:22:29Z</dcterms:created>
  <dcterms:modified xsi:type="dcterms:W3CDTF">2026-10-14T16:22:29Z</dcterms:modified>
</cp:coreProperties>
</file>